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65" r:id="rId2"/>
    <p:sldId id="260" r:id="rId3"/>
    <p:sldId id="266" r:id="rId4"/>
    <p:sldId id="263" r:id="rId5"/>
    <p:sldId id="264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18382-E2A3-450F-B8B5-0E7EC2FFC13A}" type="datetimeFigureOut">
              <a:rPr lang="en-US" smtClean="0"/>
              <a:t>1/11/2018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C48C-9377-497A-B5F7-AB0B85283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30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47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09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28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590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781935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8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92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9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853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388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7083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1/11/2018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30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228600"/>
            <a:ext cx="8686800" cy="838200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Me llamo ______________ Clase 801</a:t>
            </a:r>
            <a:br>
              <a:rPr lang="en-US" smtClean="0"/>
            </a:br>
            <a:r>
              <a:rPr lang="en-US" smtClean="0"/>
              <a:t>La fecha es el 11 de ENERO del 2018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219200"/>
            <a:ext cx="9144000" cy="54102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b="1" smtClean="0">
                <a:solidFill>
                  <a:srgbClr val="FF0000"/>
                </a:solidFill>
              </a:rPr>
              <a:t>Proposito # 43: </a:t>
            </a:r>
            <a:r>
              <a:rPr lang="en-US" smtClean="0"/>
              <a:t>¿Como repasamos para el </a:t>
            </a:r>
            <a:r>
              <a:rPr lang="en-US" u="sng" smtClean="0"/>
              <a:t>Quiz 2: Capitulo 7</a:t>
            </a:r>
            <a:r>
              <a:rPr lang="en-US" smtClean="0"/>
              <a:t> del JUEVES?</a:t>
            </a:r>
          </a:p>
          <a:p>
            <a:pPr marL="0" indent="0">
              <a:buFont typeface="Wingdings 2"/>
              <a:buNone/>
            </a:pPr>
            <a:r>
              <a:rPr lang="en-US" sz="2400" i="1" smtClean="0">
                <a:solidFill>
                  <a:srgbClr val="00B050"/>
                </a:solidFill>
              </a:rPr>
              <a:t>L.O: To review winter weather and activities vocabulary for Quiz 2</a:t>
            </a:r>
          </a:p>
          <a:p>
            <a:pPr marL="0" indent="0">
              <a:buFont typeface="Wingdings 2"/>
              <a:buNone/>
            </a:pPr>
            <a:r>
              <a:rPr lang="en-US" smtClean="0"/>
              <a:t>Actividad Inicial:  Copia y responde.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¿Qué tiempo hace en el inverno?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¿Qué bajan los esquiadores?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¿Qué necesitan llevar los esquiadores?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¿Adónde compran uds. tickets para el teleski?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¿Que necesitas para patinar sobre el hielo?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¿Patinas tú en una pista al aire libre?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51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686800" cy="4525963"/>
          </a:xfrm>
        </p:spPr>
        <p:txBody>
          <a:bodyPr/>
          <a:lstStyle/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 err="1" smtClean="0"/>
              <a:t>Identifica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82" t="20437" r="37977" b="8929"/>
          <a:stretch/>
        </p:blipFill>
        <p:spPr bwMode="auto">
          <a:xfrm>
            <a:off x="5890517" y="0"/>
            <a:ext cx="287248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0"/>
          <a:stretch/>
        </p:blipFill>
        <p:spPr bwMode="auto">
          <a:xfrm>
            <a:off x="297873" y="914401"/>
            <a:ext cx="2251659" cy="190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71"/>
          <a:stretch/>
        </p:blipFill>
        <p:spPr bwMode="auto">
          <a:xfrm>
            <a:off x="2895600" y="1828800"/>
            <a:ext cx="2743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metro.us/entertainment/where-to-go-ice-skating-in-nyc/tmWmld---f3N7fkJAekd/rockefeller-ice-rink-614x4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73" y="4114800"/>
            <a:ext cx="3292030" cy="219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ice ska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791075"/>
            <a:ext cx="2209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590800" y="6019800"/>
            <a:ext cx="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0366" y="2907268"/>
            <a:ext cx="376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1,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43357" y="145946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2,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90517" y="8382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2370" y="5334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</a:t>
            </a:r>
            <a:r>
              <a:rPr lang="en-US" b="1" dirty="0" smtClean="0">
                <a:solidFill>
                  <a:srgbClr val="000000"/>
                </a:solidFill>
              </a:rPr>
              <a:t>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79570" y="11430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5</a:t>
            </a:r>
            <a:r>
              <a:rPr lang="en-US" b="1" dirty="0" smtClean="0">
                <a:solidFill>
                  <a:srgbClr val="000000"/>
                </a:solidFill>
              </a:rPr>
              <a:t>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4370" y="351686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6</a:t>
            </a:r>
            <a:r>
              <a:rPr lang="en-US" b="1" dirty="0" smtClean="0">
                <a:solidFill>
                  <a:srgbClr val="000000"/>
                </a:solidFill>
              </a:rPr>
              <a:t>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3170" y="411480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7,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5570" y="488846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8</a:t>
            </a:r>
            <a:r>
              <a:rPr lang="en-US" b="1" dirty="0" smtClean="0">
                <a:solidFill>
                  <a:srgbClr val="000000"/>
                </a:solidFill>
              </a:rPr>
              <a:t>,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587906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000000"/>
                </a:solidFill>
              </a:rPr>
              <a:t>9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23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Copia e indica si es CIERTO O FALSO: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Hace frio y nieva en el invierno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Cuando hay mucha nieve podemos esquiar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Ella va a una estacion de esqui para nadar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Los picos de las montañas son muy altos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Los esquiadores bajan las pistas en el telesilla.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endParaRPr lang="en-US" smtClean="0"/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mtClean="0"/>
              <a:t>Los buenos esquiadores toman la pista para principiantes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646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927"/>
            <a:ext cx="7162800" cy="433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38800" y="-76200"/>
            <a:ext cx="2590800" cy="914400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Geografía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3810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0" y="1905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400" y="31197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1000" y="2667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24400" y="2743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4600" y="143104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76800" y="3124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3810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39000" y="213583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22026" y="194383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66700" y="4273127"/>
            <a:ext cx="8458200" cy="2661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prstClr val="black"/>
                </a:solidFill>
              </a:rPr>
              <a:t>Escribe </a:t>
            </a:r>
            <a:r>
              <a:rPr lang="en-US" dirty="0" err="1" smtClean="0">
                <a:solidFill>
                  <a:prstClr val="black"/>
                </a:solidFill>
              </a:rPr>
              <a:t>los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prstClr val="black"/>
                </a:solidFill>
              </a:rPr>
              <a:t>paises</a:t>
            </a:r>
            <a:r>
              <a:rPr lang="en-US" dirty="0" smtClean="0">
                <a:solidFill>
                  <a:prstClr val="black"/>
                </a:solidFill>
              </a:rPr>
              <a:t> de America Central: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1.				5.			9.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2.				6.		        10.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3.				7.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prstClr val="black"/>
                </a:solidFill>
              </a:rPr>
              <a:t>4.				8.			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53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4953000" cy="1143000"/>
          </a:xfrm>
        </p:spPr>
        <p:txBody>
          <a:bodyPr/>
          <a:lstStyle/>
          <a:p>
            <a:pPr algn="l"/>
            <a:r>
              <a:rPr lang="es-ES_tradnl" dirty="0" smtClean="0">
                <a:solidFill>
                  <a:srgbClr val="FF0000"/>
                </a:solidFill>
              </a:rPr>
              <a:t>Mas Geografía</a:t>
            </a:r>
            <a:endParaRPr lang="es-ES_tradnl" dirty="0">
              <a:solidFill>
                <a:srgbClr val="FF0000"/>
              </a:solidFill>
            </a:endParaRPr>
          </a:p>
        </p:txBody>
      </p:sp>
      <p:pic>
        <p:nvPicPr>
          <p:cNvPr id="3" name="Picture 9" descr="ANd9GcTZ5-NyLPgIeu1G2FNIL2EQ47bIfVAzqLpxwm1lr2S7fK7wso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04800"/>
            <a:ext cx="5231735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4060497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7961" y="2819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10200" y="3352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00600" y="990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43400" y="145226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24600" y="335279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91665" y="2174557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29400" y="43389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0" y="762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-36594" y="609600"/>
            <a:ext cx="4989594" cy="647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/>
            <a:r>
              <a:rPr lang="en-US" sz="2800" dirty="0" err="1" smtClean="0">
                <a:solidFill>
                  <a:prstClr val="black"/>
                </a:solidFill>
              </a:rPr>
              <a:t>Identifica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los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paises</a:t>
            </a:r>
            <a:endParaRPr lang="en-US" sz="2800" dirty="0" smtClean="0">
              <a:solidFill>
                <a:prstClr val="black"/>
              </a:solidFill>
            </a:endParaRP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Europa: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</a:rPr>
              <a:t>En</a:t>
            </a:r>
            <a:r>
              <a:rPr lang="en-US" sz="2800" dirty="0" smtClean="0">
                <a:solidFill>
                  <a:prstClr val="black"/>
                </a:solidFill>
              </a:rPr>
              <a:t> Africa: 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52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43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7</a:t>
            </a:r>
            <a:r>
              <a:rPr lang="en-US" dirty="0" smtClean="0"/>
              <a:t> by NO LATER THAN next THURSDAY</a:t>
            </a:r>
            <a:endParaRPr lang="en-US" dirty="0" smtClean="0"/>
          </a:p>
          <a:p>
            <a:r>
              <a:rPr lang="en-US" u="sng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7</a:t>
            </a:r>
            <a:r>
              <a:rPr lang="en-US" dirty="0" smtClean="0"/>
              <a:t> is </a:t>
            </a:r>
            <a:r>
              <a:rPr lang="en-US" dirty="0" smtClean="0"/>
              <a:t>TOMORROW</a:t>
            </a:r>
            <a:endParaRPr lang="en-US" dirty="0" smtClean="0"/>
          </a:p>
          <a:p>
            <a:pPr lvl="1"/>
            <a:r>
              <a:rPr lang="en-US" dirty="0" smtClean="0"/>
              <a:t>Winter weather and activities</a:t>
            </a:r>
          </a:p>
          <a:p>
            <a:pPr lvl="2"/>
            <a:r>
              <a:rPr lang="en-US" dirty="0" smtClean="0"/>
              <a:t>Textbook p. 234-237; workbook p. 7.6-7.7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8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1710</TotalTime>
  <Words>253</Words>
  <Application>Microsoft Office PowerPoint</Application>
  <PresentationFormat>On-screen Show (4:3)</PresentationFormat>
  <Paragraphs>72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PowerPoint Presentation</vt:lpstr>
      <vt:lpstr>PowerPoint Presentation</vt:lpstr>
      <vt:lpstr>PowerPoint Presentation</vt:lpstr>
      <vt:lpstr>Geografía</vt:lpstr>
      <vt:lpstr>Mas Geografía</vt:lpstr>
      <vt:lpstr>Tarea # 43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11 de diciembre del 2014</dc:title>
  <dc:creator>Helen Zumaeta</dc:creator>
  <cp:lastModifiedBy>Helen Zumaeta</cp:lastModifiedBy>
  <cp:revision>18</cp:revision>
  <cp:lastPrinted>2016-12-12T19:20:29Z</cp:lastPrinted>
  <dcterms:created xsi:type="dcterms:W3CDTF">2015-12-11T13:21:02Z</dcterms:created>
  <dcterms:modified xsi:type="dcterms:W3CDTF">2018-01-11T20:33:25Z</dcterms:modified>
</cp:coreProperties>
</file>